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5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5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2641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88119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8223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48967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94963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83936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2432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86192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549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540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7287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13F655-87AF-424E-AC22-BA066F8236CB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422628-20C5-4855-9766-B9BF83A1DEB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2148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Agrupar 3">
            <a:extLst>
              <a:ext uri="{FF2B5EF4-FFF2-40B4-BE49-F238E27FC236}">
                <a16:creationId xmlns:a16="http://schemas.microsoft.com/office/drawing/2014/main" id="{E329DDFC-AA95-4376-8B08-E99129CC6DD4}"/>
              </a:ext>
            </a:extLst>
          </p:cNvPr>
          <p:cNvGrpSpPr/>
          <p:nvPr/>
        </p:nvGrpSpPr>
        <p:grpSpPr>
          <a:xfrm>
            <a:off x="4352925" y="3985755"/>
            <a:ext cx="2500355" cy="1033165"/>
            <a:chOff x="4067175" y="3702994"/>
            <a:chExt cx="2500355" cy="1033165"/>
          </a:xfrm>
        </p:grpSpPr>
        <p:sp>
          <p:nvSpPr>
            <p:cNvPr id="5" name="CaixaDeTexto 4">
              <a:extLst>
                <a:ext uri="{FF2B5EF4-FFF2-40B4-BE49-F238E27FC236}">
                  <a16:creationId xmlns:a16="http://schemas.microsoft.com/office/drawing/2014/main" id="{E7C68E02-9855-4F95-B456-8BA660C731D0}"/>
                </a:ext>
              </a:extLst>
            </p:cNvPr>
            <p:cNvSpPr txBox="1"/>
            <p:nvPr/>
          </p:nvSpPr>
          <p:spPr>
            <a:xfrm>
              <a:off x="4505747" y="4274494"/>
              <a:ext cx="20617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 panose="00000500000000000000" pitchFamily="50" charset="0"/>
                </a:rPr>
                <a:t>@_</a:t>
              </a:r>
              <a:r>
                <a:rPr lang="pt-BR" sz="2400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 panose="00000500000000000000" pitchFamily="50" charset="0"/>
                </a:rPr>
                <a:t>melflavia</a:t>
              </a:r>
              <a:endPara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endParaRPr>
            </a:p>
          </p:txBody>
        </p:sp>
        <p:pic>
          <p:nvPicPr>
            <p:cNvPr id="6" name="Gráfico 5">
              <a:extLst>
                <a:ext uri="{FF2B5EF4-FFF2-40B4-BE49-F238E27FC236}">
                  <a16:creationId xmlns:a16="http://schemas.microsoft.com/office/drawing/2014/main" id="{E86D6D40-D659-4757-92F2-8C6BAFFADB0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/>
            </a:stretch>
          </p:blipFill>
          <p:spPr>
            <a:xfrm>
              <a:off x="4067175" y="4324352"/>
              <a:ext cx="361950" cy="361950"/>
            </a:xfrm>
            <a:prstGeom prst="rect">
              <a:avLst/>
            </a:prstGeom>
          </p:spPr>
        </p:pic>
        <p:pic>
          <p:nvPicPr>
            <p:cNvPr id="7" name="Gráfico 6">
              <a:extLst>
                <a:ext uri="{FF2B5EF4-FFF2-40B4-BE49-F238E27FC236}">
                  <a16:creationId xmlns:a16="http://schemas.microsoft.com/office/drawing/2014/main" id="{F67BD4C0-7067-4978-947B-FB4E3BA1454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4067175" y="3752852"/>
              <a:ext cx="361950" cy="361950"/>
            </a:xfrm>
            <a:prstGeom prst="rect">
              <a:avLst/>
            </a:prstGeom>
          </p:spPr>
        </p:pic>
        <p:sp>
          <p:nvSpPr>
            <p:cNvPr id="8" name="CaixaDeTexto 7">
              <a:extLst>
                <a:ext uri="{FF2B5EF4-FFF2-40B4-BE49-F238E27FC236}">
                  <a16:creationId xmlns:a16="http://schemas.microsoft.com/office/drawing/2014/main" id="{58334D5C-9C4B-4C95-845F-BDCA05B5B20B}"/>
                </a:ext>
              </a:extLst>
            </p:cNvPr>
            <p:cNvSpPr txBox="1"/>
            <p:nvPr/>
          </p:nvSpPr>
          <p:spPr>
            <a:xfrm>
              <a:off x="4505747" y="3702994"/>
              <a:ext cx="8499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24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Montserrat" panose="00000500000000000000" pitchFamily="50" charset="0"/>
                </a:rPr>
                <a:t>M&amp;F</a:t>
              </a:r>
            </a:p>
          </p:txBody>
        </p:sp>
      </p:grpSp>
      <p:sp>
        <p:nvSpPr>
          <p:cNvPr id="9" name="CaixaDeTexto 8">
            <a:extLst>
              <a:ext uri="{FF2B5EF4-FFF2-40B4-BE49-F238E27FC236}">
                <a16:creationId xmlns:a16="http://schemas.microsoft.com/office/drawing/2014/main" id="{659EEDD5-FB85-43EE-BF6B-A061B6E566C1}"/>
              </a:ext>
            </a:extLst>
          </p:cNvPr>
          <p:cNvSpPr txBox="1"/>
          <p:nvPr/>
        </p:nvSpPr>
        <p:spPr>
          <a:xfrm>
            <a:off x="2602553" y="1543307"/>
            <a:ext cx="3938899" cy="16684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Melissa Rebouças</a:t>
            </a:r>
          </a:p>
          <a:p>
            <a:pPr algn="ctr">
              <a:lnSpc>
                <a:spcPct val="150000"/>
              </a:lnSpc>
            </a:pPr>
            <a:r>
              <a:rPr lang="pt-BR" sz="3600" spc="-15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e Flávia Gadelha</a:t>
            </a:r>
          </a:p>
        </p:txBody>
      </p:sp>
      <p:pic>
        <p:nvPicPr>
          <p:cNvPr id="10" name="Imagem 9" descr="Uma imagem contendo objeto&#10;&#10;Descrição gerada com alta confiança">
            <a:extLst>
              <a:ext uri="{FF2B5EF4-FFF2-40B4-BE49-F238E27FC236}">
                <a16:creationId xmlns:a16="http://schemas.microsoft.com/office/drawing/2014/main" id="{688ABC38-80F1-4F18-8E9A-97C675C5BDC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163" y="3689983"/>
            <a:ext cx="1625762" cy="1624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64316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ACF1376D-E074-48BD-BC47-D0ECBAB4931B}"/>
              </a:ext>
            </a:extLst>
          </p:cNvPr>
          <p:cNvSpPr txBox="1"/>
          <p:nvPr/>
        </p:nvSpPr>
        <p:spPr>
          <a:xfrm>
            <a:off x="1252152" y="2587875"/>
            <a:ext cx="3138616" cy="23301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pt-BR" sz="115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Lovers Quarrel" panose="02000604060000020002" pitchFamily="50" charset="0"/>
              </a:rPr>
              <a:t>Ousado amor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BBD1982D-EC8B-4731-96BB-9D118AA5206F}"/>
              </a:ext>
            </a:extLst>
          </p:cNvPr>
          <p:cNvSpPr/>
          <p:nvPr/>
        </p:nvSpPr>
        <p:spPr>
          <a:xfrm>
            <a:off x="5311348" y="2427922"/>
            <a:ext cx="21451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Light" panose="00000400000000000000" pitchFamily="50" charset="0"/>
              </a:rPr>
              <a:t>Nívea Soares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EA2035AF-DC02-4BB6-BF35-5933534CBA7E}"/>
              </a:ext>
            </a:extLst>
          </p:cNvPr>
          <p:cNvSpPr/>
          <p:nvPr/>
        </p:nvSpPr>
        <p:spPr>
          <a:xfrm>
            <a:off x="5005174" y="3030150"/>
            <a:ext cx="275748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Reckless</a:t>
            </a:r>
            <a:r>
              <a:rPr lang="pt-BR" sz="2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 Love</a:t>
            </a:r>
          </a:p>
        </p:txBody>
      </p:sp>
      <p:sp>
        <p:nvSpPr>
          <p:cNvPr id="8" name="Retângulo 7">
            <a:extLst>
              <a:ext uri="{FF2B5EF4-FFF2-40B4-BE49-F238E27FC236}">
                <a16:creationId xmlns:a16="http://schemas.microsoft.com/office/drawing/2014/main" id="{FE388BAB-7B40-43E6-A98D-52ABC59AB9A5}"/>
              </a:ext>
            </a:extLst>
          </p:cNvPr>
          <p:cNvSpPr/>
          <p:nvPr/>
        </p:nvSpPr>
        <p:spPr>
          <a:xfrm>
            <a:off x="5913275" y="3752937"/>
            <a:ext cx="9412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 Light" panose="00000400000000000000" pitchFamily="50" charset="0"/>
              </a:rPr>
              <a:t>2018</a:t>
            </a:r>
          </a:p>
        </p:txBody>
      </p:sp>
    </p:spTree>
    <p:extLst>
      <p:ext uri="{BB962C8B-B14F-4D97-AF65-F5344CB8AC3E}">
        <p14:creationId xmlns:p14="http://schemas.microsoft.com/office/powerpoint/2010/main" val="26161327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729946" y="2274838"/>
            <a:ext cx="5684108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Antes de eu falar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Tu cantavas sobre mim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Tu tens sido tão, tão bom pra mim.</a:t>
            </a:r>
          </a:p>
        </p:txBody>
      </p:sp>
    </p:spTree>
    <p:extLst>
      <p:ext uri="{BB962C8B-B14F-4D97-AF65-F5344CB8AC3E}">
        <p14:creationId xmlns:p14="http://schemas.microsoft.com/office/powerpoint/2010/main" val="845142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342768" y="2274838"/>
            <a:ext cx="64584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Antes de eu respirar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Sopraste Tua vida em mim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Tu tens sido tão, tão bom pra mim</a:t>
            </a:r>
          </a:p>
        </p:txBody>
      </p:sp>
    </p:spTree>
    <p:extLst>
      <p:ext uri="{BB962C8B-B14F-4D97-AF65-F5344CB8AC3E}">
        <p14:creationId xmlns:p14="http://schemas.microsoft.com/office/powerpoint/2010/main" val="22750268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342768" y="1720840"/>
            <a:ext cx="64584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Oh, impressionante, infinito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E ousado amor de Deus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Oh, que deixa as noventa em nove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Só pra me encontrar</a:t>
            </a:r>
          </a:p>
        </p:txBody>
      </p:sp>
    </p:spTree>
    <p:extLst>
      <p:ext uri="{BB962C8B-B14F-4D97-AF65-F5344CB8AC3E}">
        <p14:creationId xmlns:p14="http://schemas.microsoft.com/office/powerpoint/2010/main" val="33046540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342768" y="1720840"/>
            <a:ext cx="64584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Não posso comprá-lo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Nem merecê-lo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Mesmo assim se entregou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Oh, impressionante, infinito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E ousado amor de Deus</a:t>
            </a:r>
          </a:p>
        </p:txBody>
      </p:sp>
    </p:spTree>
    <p:extLst>
      <p:ext uri="{BB962C8B-B14F-4D97-AF65-F5344CB8AC3E}">
        <p14:creationId xmlns:p14="http://schemas.microsoft.com/office/powerpoint/2010/main" val="34942220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342768" y="1997839"/>
            <a:ext cx="6458464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Inimigo eu fui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Mas Teu amor lutou por mim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Tu tens sido tão, tão bom pra mim</a:t>
            </a:r>
          </a:p>
        </p:txBody>
      </p:sp>
    </p:spTree>
    <p:extLst>
      <p:ext uri="{BB962C8B-B14F-4D97-AF65-F5344CB8AC3E}">
        <p14:creationId xmlns:p14="http://schemas.microsoft.com/office/powerpoint/2010/main" val="3461708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342768" y="2274838"/>
            <a:ext cx="6458464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Não tinha valor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Mas tudo pagou por mim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Tu tens sido tão, tão bom pra mim</a:t>
            </a:r>
          </a:p>
        </p:txBody>
      </p:sp>
    </p:spTree>
    <p:extLst>
      <p:ext uri="{BB962C8B-B14F-4D97-AF65-F5344CB8AC3E}">
        <p14:creationId xmlns:p14="http://schemas.microsoft.com/office/powerpoint/2010/main" val="2130455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44D4714E-7AAF-44A7-8B18-455458AE5C5F}"/>
              </a:ext>
            </a:extLst>
          </p:cNvPr>
          <p:cNvSpPr/>
          <p:nvPr/>
        </p:nvSpPr>
        <p:spPr>
          <a:xfrm>
            <a:off x="1342768" y="1720840"/>
            <a:ext cx="64584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Traz luz para as sombras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Escala montanhas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Pra me encontrar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Derruba muralhas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Destrói as mentiras</a:t>
            </a:r>
          </a:p>
          <a:p>
            <a:pPr algn="ctr"/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Montserrat" panose="00000500000000000000" pitchFamily="50" charset="0"/>
              </a:rPr>
              <a:t>Pra me encontrar</a:t>
            </a:r>
          </a:p>
        </p:txBody>
      </p:sp>
    </p:spTree>
    <p:extLst>
      <p:ext uri="{BB962C8B-B14F-4D97-AF65-F5344CB8AC3E}">
        <p14:creationId xmlns:p14="http://schemas.microsoft.com/office/powerpoint/2010/main" val="20491225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53</TotalTime>
  <Words>147</Words>
  <Application>Microsoft Office PowerPoint</Application>
  <PresentationFormat>Apresentação na tela (4:3)</PresentationFormat>
  <Paragraphs>35</Paragraphs>
  <Slides>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Lovers Quarrel</vt:lpstr>
      <vt:lpstr>Montserrat</vt:lpstr>
      <vt:lpstr>Montserrat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Lira de S.</dc:creator>
  <cp:lastModifiedBy>Matheus Lira de S.</cp:lastModifiedBy>
  <cp:revision>7</cp:revision>
  <dcterms:created xsi:type="dcterms:W3CDTF">2018-07-16T19:14:44Z</dcterms:created>
  <dcterms:modified xsi:type="dcterms:W3CDTF">2018-07-16T20:08:21Z</dcterms:modified>
</cp:coreProperties>
</file>

<file path=docProps/thumbnail.jpeg>
</file>